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4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87269136"/>
        <c:axId val="-2089803712"/>
      </c:barChart>
      <c:catAx>
        <c:axId val="-2087269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89803712"/>
        <c:crosses val="autoZero"/>
        <c:auto val="1"/>
        <c:lblAlgn val="ctr"/>
        <c:lblOffset val="100"/>
        <c:noMultiLvlLbl val="1"/>
      </c:catAx>
      <c:valAx>
        <c:axId val="-208980371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87269136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19826032"/>
        <c:axId val="-2119855424"/>
      </c:barChart>
      <c:catAx>
        <c:axId val="-21198260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19855424"/>
        <c:crosses val="autoZero"/>
        <c:auto val="1"/>
        <c:lblAlgn val="ctr"/>
        <c:lblOffset val="100"/>
        <c:noMultiLvlLbl val="1"/>
      </c:catAx>
      <c:valAx>
        <c:axId val="-211985542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19826032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prosječnu</a:t>
            </a:r>
            <a:r>
              <a:rPr lang="en-US" dirty="0" smtClean="0"/>
              <a:t> </a:t>
            </a:r>
            <a:r>
              <a:rPr lang="en-US" dirty="0" err="1" smtClean="0"/>
              <a:t>ocjenu</a:t>
            </a:r>
            <a:r>
              <a:rPr lang="en-US" dirty="0" smtClean="0"/>
              <a:t> od 5.628 INA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strogo</a:t>
            </a:r>
            <a:r>
              <a:rPr lang="en-US" dirty="0" smtClean="0"/>
              <a:t> </a:t>
            </a:r>
            <a:r>
              <a:rPr lang="en-US" dirty="0" err="1" smtClean="0"/>
              <a:t>asocirana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hrvatsku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je </a:t>
            </a:r>
            <a:r>
              <a:rPr lang="en-US" dirty="0" err="1" smtClean="0"/>
              <a:t>prihvaćena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Hrvatska</a:t>
            </a:r>
            <a:r>
              <a:rPr lang="en-US" dirty="0" smtClean="0"/>
              <a:t> </a:t>
            </a:r>
            <a:r>
              <a:rPr lang="en-US" dirty="0" err="1" smtClean="0"/>
              <a:t>kompanija</a:t>
            </a:r>
            <a:r>
              <a:rPr lang="en-US" dirty="0" smtClean="0"/>
              <a:t>. </a:t>
            </a:r>
            <a:r>
              <a:rPr lang="en-US" dirty="0" err="1" smtClean="0"/>
              <a:t>Ovakav</a:t>
            </a:r>
            <a:r>
              <a:rPr lang="en-US" dirty="0" smtClean="0"/>
              <a:t> </a:t>
            </a:r>
            <a:r>
              <a:rPr lang="en-US" dirty="0" err="1" smtClean="0"/>
              <a:t>stav</a:t>
            </a:r>
            <a:r>
              <a:rPr lang="en-US" dirty="0" smtClean="0"/>
              <a:t> </a:t>
            </a:r>
            <a:r>
              <a:rPr lang="en-US" dirty="0" err="1" smtClean="0"/>
              <a:t>podržava</a:t>
            </a:r>
            <a:r>
              <a:rPr lang="en-US" dirty="0" smtClean="0"/>
              <a:t> </a:t>
            </a:r>
            <a:r>
              <a:rPr lang="en-US" dirty="0" err="1" smtClean="0"/>
              <a:t>konstrukciju</a:t>
            </a:r>
            <a:r>
              <a:rPr lang="en-US" dirty="0" smtClean="0"/>
              <a:t> </a:t>
            </a:r>
            <a:r>
              <a:rPr lang="en-US" dirty="0" err="1" smtClean="0"/>
              <a:t>Tvrtke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multinacionalne</a:t>
            </a:r>
            <a:r>
              <a:rPr lang="en-US" dirty="0" smtClean="0"/>
              <a:t>, </a:t>
            </a:r>
            <a:r>
              <a:rPr lang="en-US" dirty="0" err="1" smtClean="0"/>
              <a:t>globalne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aspekti</a:t>
            </a:r>
            <a:r>
              <a:rPr lang="en-US" dirty="0" smtClean="0"/>
              <a:t> </a:t>
            </a:r>
            <a:r>
              <a:rPr lang="en-US" dirty="0" err="1" smtClean="0"/>
              <a:t>takve</a:t>
            </a:r>
            <a:r>
              <a:rPr lang="en-US" dirty="0" smtClean="0"/>
              <a:t> </a:t>
            </a:r>
            <a:r>
              <a:rPr lang="en-US" dirty="0" err="1" smtClean="0"/>
              <a:t>firme</a:t>
            </a:r>
            <a:r>
              <a:rPr lang="en-US" dirty="0" smtClean="0"/>
              <a:t> </a:t>
            </a:r>
            <a:r>
              <a:rPr lang="en-US" dirty="0" err="1" smtClean="0"/>
              <a:t>moraju</a:t>
            </a:r>
            <a:r>
              <a:rPr lang="en-US" dirty="0" smtClean="0"/>
              <a:t> </a:t>
            </a:r>
            <a:r>
              <a:rPr lang="en-US" dirty="0" err="1" smtClean="0"/>
              <a:t>odražavati</a:t>
            </a:r>
            <a:r>
              <a:rPr lang="en-US" dirty="0" smtClean="0"/>
              <a:t> </a:t>
            </a:r>
            <a:r>
              <a:rPr lang="en-US" dirty="0" err="1" smtClean="0"/>
              <a:t>regionalnu</a:t>
            </a:r>
            <a:r>
              <a:rPr lang="en-US" dirty="0" smtClean="0"/>
              <a:t> </a:t>
            </a:r>
            <a:r>
              <a:rPr lang="en-US" dirty="0" err="1" smtClean="0"/>
              <a:t>nezavisnost</a:t>
            </a:r>
            <a:r>
              <a:rPr lang="en-US" dirty="0" smtClean="0"/>
              <a:t> - pa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karijera</a:t>
            </a:r>
            <a:r>
              <a:rPr lang="en-US" dirty="0" smtClean="0"/>
              <a:t> </a:t>
            </a:r>
            <a:r>
              <a:rPr lang="en-US" dirty="0" err="1" smtClean="0"/>
              <a:t>loga</a:t>
            </a:r>
            <a:r>
              <a:rPr lang="en-US" dirty="0" smtClean="0"/>
              <a:t>. </a:t>
            </a:r>
            <a:r>
              <a:rPr lang="en-US" dirty="0" err="1" smtClean="0"/>
              <a:t>Sukadno</a:t>
            </a:r>
            <a:r>
              <a:rPr lang="en-US" dirty="0" smtClean="0"/>
              <a:t> </a:t>
            </a:r>
            <a:r>
              <a:rPr lang="en-US" dirty="0" err="1" smtClean="0"/>
              <a:t>anketi</a:t>
            </a:r>
            <a:r>
              <a:rPr lang="en-US" dirty="0" smtClean="0"/>
              <a:t>, u </a:t>
            </a:r>
            <a:r>
              <a:rPr lang="en-US" dirty="0" err="1" smtClean="0"/>
              <a:t>dizajnu</a:t>
            </a:r>
            <a:r>
              <a:rPr lang="en-US" dirty="0" smtClean="0"/>
              <a:t> </a:t>
            </a:r>
            <a:r>
              <a:rPr lang="en-US" dirty="0" err="1" smtClean="0"/>
              <a:t>ćemo</a:t>
            </a:r>
            <a:r>
              <a:rPr lang="en-US" dirty="0" smtClean="0"/>
              <a:t> </a:t>
            </a:r>
            <a:r>
              <a:rPr lang="en-US" dirty="0" err="1" smtClean="0"/>
              <a:t>nastojati</a:t>
            </a:r>
            <a:r>
              <a:rPr lang="en-US" dirty="0" smtClean="0"/>
              <a:t> </a:t>
            </a:r>
            <a:r>
              <a:rPr lang="en-US" dirty="0" err="1" smtClean="0"/>
              <a:t>izbjegavati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karakteristike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inzistirati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suptilnim</a:t>
            </a:r>
            <a:r>
              <a:rPr lang="en-US" dirty="0" smtClean="0"/>
              <a:t>, </a:t>
            </a:r>
            <a:r>
              <a:rPr lang="en-US" dirty="0" err="1" smtClean="0"/>
              <a:t>opće</a:t>
            </a:r>
            <a:r>
              <a:rPr lang="en-US" dirty="0" smtClean="0"/>
              <a:t>- </a:t>
            </a:r>
            <a:r>
              <a:rPr lang="en-US" dirty="0" err="1" smtClean="0"/>
              <a:t>razumljivim</a:t>
            </a:r>
            <a:r>
              <a:rPr lang="en-US" dirty="0" smtClean="0"/>
              <a:t> </a:t>
            </a:r>
            <a:r>
              <a:rPr lang="en-US" dirty="0" err="1" smtClean="0"/>
              <a:t>sugestijama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Spomenuti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spominjanim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rangirali</a:t>
            </a:r>
            <a:r>
              <a:rPr lang="en-US" baseline="0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Rezultat</a:t>
            </a:r>
            <a:r>
              <a:rPr lang="en-US" dirty="0" smtClean="0"/>
              <a:t> je bio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upravo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ispuniti</a:t>
            </a:r>
            <a:r>
              <a:rPr lang="en-US" dirty="0" smtClean="0"/>
              <a:t> </a:t>
            </a:r>
            <a:r>
              <a:rPr lang="en-US" dirty="0" err="1" smtClean="0"/>
              <a:t>uvijet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nezavisnosti</a:t>
            </a:r>
            <a:r>
              <a:rPr lang="en-US" baseline="0" dirty="0" smtClean="0"/>
              <a:t> a da </a:t>
            </a:r>
            <a:r>
              <a:rPr lang="en-US" baseline="0" dirty="0" err="1" smtClean="0"/>
              <a:t>pritom</a:t>
            </a:r>
            <a:r>
              <a:rPr lang="en-US" baseline="0" dirty="0" smtClean="0"/>
              <a:t> se ne </a:t>
            </a:r>
            <a:r>
              <a:rPr lang="en-US" baseline="0" dirty="0" err="1" smtClean="0"/>
              <a:t>oslanjamo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misljenja</a:t>
            </a:r>
            <a:r>
              <a:rPr lang="en-US" baseline="0" dirty="0" smtClean="0"/>
              <a:t>? 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prepoznat</a:t>
            </a:r>
            <a:r>
              <a:rPr lang="en-US" baseline="0" dirty="0" smtClean="0"/>
              <a:t> van REGIONA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…paaa</a:t>
            </a:r>
            <a:r>
              <a:rPr lang="is-IS" baseline="0" dirty="0" smtClean="0"/>
              <a:t> uporabom svih vecih svjetskih search engina i analizom relutata dobivenih pretrazivanjem nasih kljucnih pojmova!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4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grupa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raznovrsnih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zanimanja</a:t>
            </a: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Ta-</a:t>
            </a:r>
            <a:r>
              <a:rPr lang="en-US" dirty="0" err="1" smtClean="0"/>
              <a:t>na</a:t>
            </a:r>
            <a:r>
              <a:rPr lang="en-US" dirty="0" smtClean="0"/>
              <a:t>!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predivan</a:t>
            </a:r>
            <a:r>
              <a:rPr lang="en-US" dirty="0" smtClean="0"/>
              <a:t> logo..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uvijete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prakticki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pocetku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zamislili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</a:t>
            </a:r>
            <a:r>
              <a:rPr lang="en-US" baseline="0" dirty="0" smtClean="0"/>
              <a:t> da je </a:t>
            </a:r>
            <a:r>
              <a:rPr lang="en-US" baseline="0" dirty="0" err="1" smtClean="0"/>
              <a:t>naglasak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stavaljen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originalno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potpuno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posvetili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idejno</a:t>
            </a:r>
            <a:r>
              <a:rPr lang="en-US" dirty="0" smtClean="0"/>
              <a:t> 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imali</a:t>
            </a:r>
            <a:r>
              <a:rPr lang="en-US" baseline="0" dirty="0" smtClean="0"/>
              <a:t> FANTASTICNU </a:t>
            </a:r>
            <a:r>
              <a:rPr lang="en-US" baseline="0" dirty="0" err="1" smtClean="0"/>
              <a:t>ideju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spojimo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stranice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LINKEDIN </a:t>
            </a:r>
            <a:r>
              <a:rPr lang="en-US" baseline="0" dirty="0" err="1" smtClean="0"/>
              <a:t>profila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komentiraju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upotrijebiti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relacijske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istima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nedavnog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postrozavanja</a:t>
            </a:r>
            <a:r>
              <a:rPr lang="en-US" baseline="0" dirty="0" smtClean="0"/>
              <a:t> API-a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naplacivanja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usluge</a:t>
            </a:r>
            <a:r>
              <a:rPr lang="en-US" baseline="0" dirty="0" smtClean="0"/>
              <a:t> od LINKEDIN-a </a:t>
            </a:r>
            <a:r>
              <a:rPr lang="en-US" baseline="0" dirty="0" err="1" smtClean="0"/>
              <a:t>nismo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sprovest</a:t>
            </a:r>
            <a:r>
              <a:rPr lang="en-US" baseline="0" dirty="0" smtClean="0"/>
              <a:t> #bummer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 od 215 </a:t>
            </a:r>
            <a:r>
              <a:rPr lang="en-US" baseline="0" dirty="0" err="1" smtClean="0"/>
              <a:t>ispitanika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pitanje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navodene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kolikoinu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bi bio u </a:t>
            </a:r>
            <a:r>
              <a:rPr lang="en-US" baseline="0" dirty="0" err="1" smtClean="0"/>
              <a:t>mogucnosti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analizirati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svrhu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posluzio</a:t>
            </a:r>
            <a:r>
              <a:rPr lang="en-US" baseline="0" dirty="0" smtClean="0"/>
              <a:t> R, a </a:t>
            </a:r>
            <a:r>
              <a:rPr lang="en-US" dirty="0" smtClean="0"/>
              <a:t>R je super,</a:t>
            </a:r>
            <a:r>
              <a:rPr lang="en-US" baseline="0" dirty="0" smtClean="0"/>
              <a:t> R je </a:t>
            </a:r>
            <a:r>
              <a:rPr lang="en-US" baseline="0" dirty="0" err="1" smtClean="0"/>
              <a:t>zakon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tralalalla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 </a:t>
            </a:r>
            <a:r>
              <a:rPr lang="en-US" dirty="0" err="1" smtClean="0"/>
              <a:t>zato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super </a:t>
            </a:r>
            <a:r>
              <a:rPr lang="en-US" baseline="0" dirty="0" err="1" smtClean="0"/>
              <a:t>zakon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Zakljucak</a:t>
            </a:r>
            <a:r>
              <a:rPr lang="en-US" dirty="0" smtClean="0"/>
              <a:t>: INA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strogu</a:t>
            </a:r>
            <a:r>
              <a:rPr lang="en-US" dirty="0" smtClean="0"/>
              <a:t> </a:t>
            </a:r>
            <a:r>
              <a:rPr lang="en-US" dirty="0" err="1" smtClean="0"/>
              <a:t>percepciju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iznimno</a:t>
            </a:r>
            <a:r>
              <a:rPr lang="en-US" dirty="0" smtClean="0"/>
              <a:t> </a:t>
            </a:r>
            <a:r>
              <a:rPr lang="en-US" dirty="0" err="1" smtClean="0"/>
              <a:t>tehnički-tehnološko</a:t>
            </a:r>
            <a:r>
              <a:rPr lang="en-US" dirty="0" smtClean="0"/>
              <a:t> </a:t>
            </a:r>
            <a:r>
              <a:rPr lang="en-US" dirty="0" err="1" smtClean="0"/>
              <a:t>orijentirane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Dizan</a:t>
            </a:r>
            <a:r>
              <a:rPr lang="en-US" dirty="0" smtClean="0"/>
              <a:t> se </a:t>
            </a:r>
            <a:r>
              <a:rPr lang="en-US" dirty="0" err="1" smtClean="0"/>
              <a:t>sukladno</a:t>
            </a:r>
            <a:r>
              <a:rPr lang="en-US" dirty="0" smtClean="0"/>
              <a:t> </a:t>
            </a:r>
            <a:r>
              <a:rPr lang="en-US" dirty="0" err="1" smtClean="0"/>
              <a:t>treba</a:t>
            </a:r>
            <a:r>
              <a:rPr lang="en-US" dirty="0" smtClean="0"/>
              <a:t> </a:t>
            </a:r>
            <a:r>
              <a:rPr lang="en-US" dirty="0" err="1" smtClean="0"/>
              <a:t>voditi</a:t>
            </a:r>
            <a:r>
              <a:rPr lang="en-US" dirty="0" smtClean="0"/>
              <a:t> </a:t>
            </a:r>
            <a:r>
              <a:rPr lang="en-US" dirty="0" err="1" smtClean="0"/>
              <a:t>analitičnosti</a:t>
            </a:r>
            <a:r>
              <a:rPr lang="en-US" dirty="0" smtClean="0"/>
              <a:t>, </a:t>
            </a:r>
            <a:r>
              <a:rPr lang="en-US" dirty="0" err="1" smtClean="0"/>
              <a:t>konciznosti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svrsishodnoj</a:t>
            </a:r>
            <a:r>
              <a:rPr lang="en-US" dirty="0" smtClean="0"/>
              <a:t> </a:t>
            </a:r>
            <a:r>
              <a:rPr lang="en-US" dirty="0" err="1" smtClean="0"/>
              <a:t>implementaciji</a:t>
            </a:r>
            <a:r>
              <a:rPr lang="en-US" dirty="0" smtClean="0"/>
              <a:t> </a:t>
            </a:r>
            <a:r>
              <a:rPr lang="en-US" dirty="0" err="1" smtClean="0"/>
              <a:t>grafičkih</a:t>
            </a:r>
            <a:r>
              <a:rPr lang="en-US" dirty="0" smtClean="0"/>
              <a:t> </a:t>
            </a:r>
            <a:r>
              <a:rPr lang="en-US" dirty="0" err="1" smtClean="0"/>
              <a:t>detalja</a:t>
            </a:r>
            <a:r>
              <a:rPr lang="en-US" dirty="0" smtClean="0"/>
              <a:t>, bez </a:t>
            </a:r>
            <a:r>
              <a:rPr lang="en-US" dirty="0" err="1" smtClean="0"/>
              <a:t>nepotrebnih</a:t>
            </a:r>
            <a:r>
              <a:rPr lang="en-US" dirty="0" smtClean="0"/>
              <a:t> </a:t>
            </a:r>
            <a:r>
              <a:rPr lang="en-US" dirty="0" err="1" smtClean="0"/>
              <a:t>vizualnih</a:t>
            </a:r>
            <a:r>
              <a:rPr lang="en-US" dirty="0" smtClean="0"/>
              <a:t> </a:t>
            </a:r>
            <a:r>
              <a:rPr lang="en-US" dirty="0" err="1" smtClean="0"/>
              <a:t>elemenata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asociraju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znanost</a:t>
            </a:r>
            <a:r>
              <a:rPr lang="en-US" dirty="0" smtClean="0"/>
              <a:t>, </a:t>
            </a:r>
            <a:r>
              <a:rPr lang="en-US" dirty="0" err="1" smtClean="0"/>
              <a:t>ekologiju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kreativnost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opcionalno</a:t>
            </a:r>
            <a:r>
              <a:rPr lang="en-US" dirty="0" smtClean="0"/>
              <a:t> </a:t>
            </a:r>
            <a:r>
              <a:rPr lang="en-US" dirty="0" err="1" smtClean="0"/>
              <a:t>ukazuju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industriju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energetiku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34" y="-1815213"/>
            <a:ext cx="15978753" cy="124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6026013"/>
            <a:ext cx="11121634" cy="326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110" y="3403385"/>
            <a:ext cx="24611312" cy="26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215</a:t>
            </a:r>
          </a:p>
        </p:txBody>
      </p:sp>
      <p:sp>
        <p:nvSpPr>
          <p:cNvPr id="178" name="Shape 178"/>
          <p:cNvSpPr/>
          <p:nvPr/>
        </p:nvSpPr>
        <p:spPr>
          <a:xfrm>
            <a:off x="5057976" y="9240890"/>
            <a:ext cx="283779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1470" indent="-261470">
              <a:buClr>
                <a:schemeClr val="accent1"/>
              </a:buClr>
              <a:buSzPct val="104999"/>
              <a:buFont typeface="Avenir Next"/>
              <a:buChar char="*"/>
              <a:defRPr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sedmodnevna 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-93013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942</Words>
  <Application>Microsoft Macintosh PowerPoint</Application>
  <PresentationFormat>Custom</PresentationFormat>
  <Paragraphs>39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9</cp:revision>
  <dcterms:modified xsi:type="dcterms:W3CDTF">2015-11-07T20:08:51Z</dcterms:modified>
</cp:coreProperties>
</file>